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6A964-6862-4A6C-A242-A7D4AC0B56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B8CA6-F456-4965-86D4-0D7696DD4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9E24F-11D3-4528-BA30-30D9E70F2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B23DF-3B86-4492-8B23-15AC5405F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3C095-72E2-4074-AFD1-8CEC7C089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05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19BE8-76FB-4DB9-9692-C253B9EA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7FEBF-8FAB-4903-8FE9-2A4084F09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B0719-2448-4092-AFFF-76102EFE1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5C808-899E-4073-916E-27D17A3DF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7B04-3A63-4633-ABDB-6DBA2945E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123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C44471-2337-4918-AB0D-62032C1E0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B1998-2C67-4596-A567-6949BFE28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D3280-B727-4D77-AFE0-396AEC380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C169C-E8A3-4798-96BC-75FB4C0F0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CA82A-D189-4EB3-8E83-58BFAA691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1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43C2-45AE-459C-9270-08DE7B62A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12664-1682-41D5-8F71-8BEC35239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45909-5A5B-4651-A8C6-1488B8350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BFB16-1971-4699-88A6-52C2C3A4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D0F15-237F-4B85-A1F5-1ED9C39D1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07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298FC-E9C0-4EA6-993E-A25C8C707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F40BD-13B6-4F9F-AC48-C21FBD485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5253D-EE2B-445E-9E7C-F768D688B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DC2BB-0566-46BC-B8B6-DFF9041E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650ED-FD6B-4014-BC17-7AA2C2402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6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6468A-2238-492B-8799-74074ACD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A7838-03F9-40AD-ADD6-6B971BA591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2C22F-F70B-4442-8A46-E55A60F06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B6F95-B7E4-4EC4-9AED-7ED4A85E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CCC02-F63C-4D43-B7C5-8D20E5D8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38A23-4B18-4849-8305-F9F4496C4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4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3E84D-62C2-4F5C-9E63-3B5108B2F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09AC4-5BEF-4C17-9E4C-701AAF6A1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22B47A-2C09-4431-BD5F-E085B7ABB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7FE89-8EC3-4154-BA9E-C9DE493D8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3A8C-1D38-44E7-9B6A-8F4548F717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94307-D4AC-4635-95F3-74E50F37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044DBA-DE0B-4304-96A0-CD0722D67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09A2BB-24FC-44B5-A81F-D390BDD0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4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E3B17-6B17-4265-AD88-C3D3A5DBA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68FFC3-42CA-4949-B475-19418DDA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ECB088-6830-43F9-BB08-1B3E71BD5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80B00-A621-4475-AE62-B1902D73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6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A0EBC-D555-4612-9783-32A66C2A7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2D1E38-5228-4CC3-A93A-E45E2F98D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F6E10A-9E0B-4EA0-A6CB-D5A9B047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73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5FD01-30BF-4F8E-A198-98D4C5E2D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4567-F5CE-4B81-8451-66C0331CE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2E3E0D-F606-462C-8515-9D56DF57D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6F20D-8DC8-40E3-8005-6788503D2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100E4-0000-4C19-B5DA-8F2F7CEE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D3EBC-41A0-4743-B73E-6E15B7E40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34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AD06-8732-44A6-9EAF-CC8C68BE3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A96285-DDE1-4E0D-B31E-0EE366CB49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A2633-D150-4EA3-AD8D-671DB74CA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C08E4-27F3-4C1B-94BD-4ED06AAA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C3F7A-82C3-4082-A623-966B9ED44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BFB5C-DAF7-4672-A71A-54DCA9198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73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369EF-E46C-4DE2-8CD8-A56F0B653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51115-32E3-4A75-BCD3-91D2CF7B7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62E67-E3D3-4B17-904E-895EA7F68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F855F-3E0E-4E41-B953-16E02120BFAF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BE0AC-14E0-4849-9BB3-8881213BA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91FFB-4633-4898-8ED0-8874CAC4C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2D560-90A2-4EB6-99ED-FD83CB1C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47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9D6395F-FB4C-427D-8FA5-357A2412C36A}"/>
              </a:ext>
            </a:extLst>
          </p:cNvPr>
          <p:cNvGrpSpPr/>
          <p:nvPr/>
        </p:nvGrpSpPr>
        <p:grpSpPr>
          <a:xfrm>
            <a:off x="1809750" y="0"/>
            <a:ext cx="8572500" cy="6858000"/>
            <a:chOff x="1809750" y="0"/>
            <a:chExt cx="85725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2F91BB-8004-465D-BF56-073A7209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65A9BA3-DDBA-4B18-AACE-7CBB055113AC}"/>
                </a:ext>
              </a:extLst>
            </p:cNvPr>
            <p:cNvGrpSpPr/>
            <p:nvPr/>
          </p:nvGrpSpPr>
          <p:grpSpPr>
            <a:xfrm>
              <a:off x="2420417" y="1823506"/>
              <a:ext cx="3173139" cy="335156"/>
              <a:chOff x="2349078" y="100668"/>
              <a:chExt cx="3173139" cy="335156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AA932AF-E3C4-43BB-BE85-872864ABDCD1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09545B1-9D27-4F71-8DB8-58642DFCA46C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06EE92F-1249-4682-B6E2-E098DF550528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4D53D50-47A5-4744-BC6A-7520B62418C2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EA364E3-FABE-43D5-BAD7-3260484C43FF}"/>
                </a:ext>
              </a:extLst>
            </p:cNvPr>
            <p:cNvGrpSpPr/>
            <p:nvPr/>
          </p:nvGrpSpPr>
          <p:grpSpPr>
            <a:xfrm>
              <a:off x="2420417" y="104234"/>
              <a:ext cx="3173139" cy="335156"/>
              <a:chOff x="2349078" y="100668"/>
              <a:chExt cx="3173139" cy="335156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85CE915-FBB4-4F19-9BA3-B657A27CDB2A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39E13EA-7F3B-4900-90B1-700D332BFBFA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D5A0813-BF1F-4C36-BCF4-1E9050B04886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99E1008-8214-4144-A445-4A6456E98842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810213E-9727-4D4C-BE94-17FF92848AA2}"/>
                </a:ext>
              </a:extLst>
            </p:cNvPr>
            <p:cNvGrpSpPr/>
            <p:nvPr/>
          </p:nvGrpSpPr>
          <p:grpSpPr>
            <a:xfrm>
              <a:off x="2420417" y="3542778"/>
              <a:ext cx="3173139" cy="335156"/>
              <a:chOff x="2349078" y="100668"/>
              <a:chExt cx="3173139" cy="335156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DA18133-013D-4D55-A7A7-B11A199C7383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728B222-1125-404C-ADEF-E7B19D83654D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D8D352B-314D-421D-BD39-431953B3A45E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A7A3ADC-D9A9-455B-A878-A28FAFFCC019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D690E50-B92F-4992-8B0E-C3CBC06E87B1}"/>
                </a:ext>
              </a:extLst>
            </p:cNvPr>
            <p:cNvGrpSpPr/>
            <p:nvPr/>
          </p:nvGrpSpPr>
          <p:grpSpPr>
            <a:xfrm>
              <a:off x="2420417" y="5262049"/>
              <a:ext cx="3173139" cy="335156"/>
              <a:chOff x="2349078" y="100668"/>
              <a:chExt cx="3173139" cy="3351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B8A51FF-0BB0-4079-8999-BE2DA9EBA8C6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FA6A19B-829B-4AC6-8A11-930B24FC405E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D1BBF40-DE54-46B7-9817-0DF875241895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C1210EC-BA16-4B44-B6D4-93C942611ED9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0890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43D983F-A757-4265-A0CA-902B95A5B294}"/>
              </a:ext>
            </a:extLst>
          </p:cNvPr>
          <p:cNvGrpSpPr/>
          <p:nvPr/>
        </p:nvGrpSpPr>
        <p:grpSpPr>
          <a:xfrm>
            <a:off x="1809750" y="0"/>
            <a:ext cx="8572500" cy="6858000"/>
            <a:chOff x="1809750" y="0"/>
            <a:chExt cx="8572500" cy="6858000"/>
          </a:xfrm>
        </p:grpSpPr>
        <p:pic>
          <p:nvPicPr>
            <p:cNvPr id="3" name="Picture 2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8BA2FC4A-F9CC-4CC4-82DE-5C0BF1672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2C1EA6D-DF2A-4A68-9785-D04731B28EE8}"/>
                </a:ext>
              </a:extLst>
            </p:cNvPr>
            <p:cNvGrpSpPr/>
            <p:nvPr/>
          </p:nvGrpSpPr>
          <p:grpSpPr>
            <a:xfrm>
              <a:off x="2420417" y="1823506"/>
              <a:ext cx="3173139" cy="335156"/>
              <a:chOff x="2349078" y="100668"/>
              <a:chExt cx="3173139" cy="33515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BC9E888-E5F1-4A3A-9A77-253973D3E3B1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217E322-7505-41D5-AFBF-CC9256B03117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93F6B8-2092-4C76-9329-26C084F88536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1DD07D9-B0EE-47B5-8CBA-C0F49F4F23B0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E8167C6-DA6E-4AB0-99F0-0656D4C86F0E}"/>
                </a:ext>
              </a:extLst>
            </p:cNvPr>
            <p:cNvGrpSpPr/>
            <p:nvPr/>
          </p:nvGrpSpPr>
          <p:grpSpPr>
            <a:xfrm>
              <a:off x="2420417" y="104234"/>
              <a:ext cx="3173139" cy="335156"/>
              <a:chOff x="2349078" y="100668"/>
              <a:chExt cx="3173139" cy="33515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2CED74-FCBA-48E2-B0BA-5F62E60FD4BD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46658C3-3C41-445E-92A3-1DF89E946EEF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D37972-F8E8-492D-BA6E-EBA4A20B4488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87C064-25AF-45FB-ABB0-0740A5789BCB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776544C-803C-4F4F-85FB-EC81E92717E8}"/>
                </a:ext>
              </a:extLst>
            </p:cNvPr>
            <p:cNvGrpSpPr/>
            <p:nvPr/>
          </p:nvGrpSpPr>
          <p:grpSpPr>
            <a:xfrm>
              <a:off x="2420417" y="3542778"/>
              <a:ext cx="3173139" cy="335156"/>
              <a:chOff x="2349078" y="100668"/>
              <a:chExt cx="3173139" cy="33515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0FA0359-F5CE-4E81-9EFF-D4DF91838323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15EB0E3-28A6-47F5-AA25-2DBB416ADDBC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4893325-C7B5-4158-AD2A-968EFAC3706B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158284B-6DE1-44C8-AC84-8CEFAA438F01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3B453CE-B4CE-4057-9425-6465A1C8C3CF}"/>
                </a:ext>
              </a:extLst>
            </p:cNvPr>
            <p:cNvGrpSpPr/>
            <p:nvPr/>
          </p:nvGrpSpPr>
          <p:grpSpPr>
            <a:xfrm>
              <a:off x="2420417" y="5262049"/>
              <a:ext cx="3173139" cy="335156"/>
              <a:chOff x="2349078" y="100668"/>
              <a:chExt cx="3173139" cy="33515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0F5029D-9466-4464-A8D4-C2F250214631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E0CAC7B3-3759-4A3C-85A1-A0F935DE1392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F478B44-A8E0-4FFC-8409-5E202D2F1DD2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ABB175F-8BEF-4AE3-9E19-C8ED062AEF8F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3495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30D1A6E0-C647-496D-8D43-137122F1B5A4}"/>
              </a:ext>
            </a:extLst>
          </p:cNvPr>
          <p:cNvGrpSpPr/>
          <p:nvPr/>
        </p:nvGrpSpPr>
        <p:grpSpPr>
          <a:xfrm>
            <a:off x="1809750" y="0"/>
            <a:ext cx="8572500" cy="6858000"/>
            <a:chOff x="1809750" y="0"/>
            <a:chExt cx="85725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F19AA81-1953-4221-BC9D-6BAEDEAB8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7B7DB2F-738F-4BBF-949F-8604C445126B}"/>
                </a:ext>
              </a:extLst>
            </p:cNvPr>
            <p:cNvGrpSpPr/>
            <p:nvPr/>
          </p:nvGrpSpPr>
          <p:grpSpPr>
            <a:xfrm>
              <a:off x="2420417" y="1823506"/>
              <a:ext cx="3173139" cy="335156"/>
              <a:chOff x="2349078" y="100668"/>
              <a:chExt cx="3173139" cy="33515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8C8CA90-9188-4EB1-9D3F-47B96244FA92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04230C5-CB72-41DD-8F02-798092DDE1D0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B6BF157-FBD5-4BC6-87BD-D8113405BBA6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9EED84-C874-43D4-B58C-B432D0511315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470DA4F-672A-45EC-ABF9-F53042EFFDCA}"/>
                </a:ext>
              </a:extLst>
            </p:cNvPr>
            <p:cNvGrpSpPr/>
            <p:nvPr/>
          </p:nvGrpSpPr>
          <p:grpSpPr>
            <a:xfrm>
              <a:off x="2420417" y="104234"/>
              <a:ext cx="3173139" cy="335156"/>
              <a:chOff x="2349078" y="100668"/>
              <a:chExt cx="3173139" cy="33515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5265CA2-FD94-4128-8E45-BDC4369BC456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C36D25F-FA22-4CB4-872D-1E631473ED49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654B274-E924-417D-A5F9-0D97450114CB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9D3F94-EFAA-4E68-88D6-20A347B3B4F5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CE65E0-A112-49C6-83CC-1D0A70E322A6}"/>
                </a:ext>
              </a:extLst>
            </p:cNvPr>
            <p:cNvGrpSpPr/>
            <p:nvPr/>
          </p:nvGrpSpPr>
          <p:grpSpPr>
            <a:xfrm>
              <a:off x="2420417" y="3542778"/>
              <a:ext cx="3173139" cy="335156"/>
              <a:chOff x="2349078" y="100668"/>
              <a:chExt cx="3173139" cy="33515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ACE6F97-D000-4602-9144-6ADA7838A9DD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59EFAA5-56F7-495C-8B78-1AFEC1D464E3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3B6D074-5644-48BF-AA32-978C50A9FBEB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9C09EE5-5CC1-44BD-9363-6AFAB5B3992D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4FFA6AC-A180-4E4A-BB22-914D31B486B1}"/>
                </a:ext>
              </a:extLst>
            </p:cNvPr>
            <p:cNvGrpSpPr/>
            <p:nvPr/>
          </p:nvGrpSpPr>
          <p:grpSpPr>
            <a:xfrm>
              <a:off x="2420417" y="5262049"/>
              <a:ext cx="3173139" cy="335156"/>
              <a:chOff x="2349078" y="100668"/>
              <a:chExt cx="3173139" cy="33515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479C81D-8FD1-4D50-8F02-149667A07AD1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4189304-4E32-489D-9156-6B4CA95B8C46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3845B2F-32A3-47DB-B884-B74AFB5173AF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C95A68E-2042-45D9-9122-F58BCDEBFE25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541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7FD94921-A4E8-49D7-8014-649C93B0AA96}"/>
              </a:ext>
            </a:extLst>
          </p:cNvPr>
          <p:cNvGrpSpPr/>
          <p:nvPr/>
        </p:nvGrpSpPr>
        <p:grpSpPr>
          <a:xfrm>
            <a:off x="1809750" y="0"/>
            <a:ext cx="8572500" cy="6857999"/>
            <a:chOff x="1809750" y="0"/>
            <a:chExt cx="8572500" cy="68579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3FE785-C752-4DD8-A248-320B43AEB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809750" y="0"/>
              <a:ext cx="8572500" cy="6857999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AC614A0-F263-4990-8693-366B3818D214}"/>
                </a:ext>
              </a:extLst>
            </p:cNvPr>
            <p:cNvGrpSpPr/>
            <p:nvPr/>
          </p:nvGrpSpPr>
          <p:grpSpPr>
            <a:xfrm>
              <a:off x="2420417" y="1823506"/>
              <a:ext cx="3173139" cy="335156"/>
              <a:chOff x="2349078" y="100668"/>
              <a:chExt cx="3173139" cy="33515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875F964-03B1-41C5-BD87-A363B665BBBC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522DA6F-10A6-41E4-9734-2C1D5724B5E3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7FED65E-8373-41B6-8B75-540F2C14F0FE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64C41E1-4B84-40F2-808F-FB8B8F56CA4D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6FE6780-4FF9-471C-9201-2E285A3C34C2}"/>
                </a:ext>
              </a:extLst>
            </p:cNvPr>
            <p:cNvGrpSpPr/>
            <p:nvPr/>
          </p:nvGrpSpPr>
          <p:grpSpPr>
            <a:xfrm>
              <a:off x="2420417" y="104234"/>
              <a:ext cx="3173139" cy="335156"/>
              <a:chOff x="2349078" y="100668"/>
              <a:chExt cx="3173139" cy="33515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295BB06-1EBF-4712-8089-7D9682FCC93B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109DB07-89DE-493D-82B8-A4FADF1D289E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8586D68-4A0C-4B69-8886-1EED24CB0AE5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FE64697-7EEA-40AC-8716-F51E370192CA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CD2F0C3-CC50-4B70-9653-E8E7979B7A33}"/>
                </a:ext>
              </a:extLst>
            </p:cNvPr>
            <p:cNvGrpSpPr/>
            <p:nvPr/>
          </p:nvGrpSpPr>
          <p:grpSpPr>
            <a:xfrm>
              <a:off x="2420417" y="3542778"/>
              <a:ext cx="3173139" cy="335156"/>
              <a:chOff x="2349078" y="100668"/>
              <a:chExt cx="3173139" cy="33515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55FF335-22C5-440F-81CB-2E94A3513F8B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51274DB-7911-4A1A-9824-CEC0DAA85403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123E849-86B6-4AF5-94F0-2C2352594D65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FDF31C7-7DD8-4530-B849-0BF9B2B52D66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426AB2-06FF-4535-B8EE-159F7896C07C}"/>
                </a:ext>
              </a:extLst>
            </p:cNvPr>
            <p:cNvGrpSpPr/>
            <p:nvPr/>
          </p:nvGrpSpPr>
          <p:grpSpPr>
            <a:xfrm>
              <a:off x="2420417" y="5262049"/>
              <a:ext cx="3173139" cy="335156"/>
              <a:chOff x="2349078" y="100668"/>
              <a:chExt cx="3173139" cy="33515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9C02C75-B3EE-4CFD-95E7-C1FACCB09730}"/>
                  </a:ext>
                </a:extLst>
              </p:cNvPr>
              <p:cNvSpPr/>
              <p:nvPr/>
            </p:nvSpPr>
            <p:spPr>
              <a:xfrm>
                <a:off x="2390862" y="100668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415A664-36F2-4754-B623-D312F10CB205}"/>
                  </a:ext>
                </a:extLst>
              </p:cNvPr>
              <p:cNvSpPr/>
              <p:nvPr/>
            </p:nvSpPr>
            <p:spPr>
              <a:xfrm>
                <a:off x="3951215" y="157424"/>
                <a:ext cx="1560353" cy="1761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527DA04-48BD-4141-9DA5-D242AC868C16}"/>
                  </a:ext>
                </a:extLst>
              </p:cNvPr>
              <p:cNvSpPr txBox="1"/>
              <p:nvPr/>
            </p:nvSpPr>
            <p:spPr>
              <a:xfrm>
                <a:off x="2349078" y="100668"/>
                <a:ext cx="1811713" cy="1935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lnSpc>
                    <a:spcPts val="700"/>
                  </a:lnSpc>
                  <a:defRPr sz="1000"/>
                </a:lvl1pPr>
              </a:lstStyle>
              <a:p>
                <a:r>
                  <a:rPr lang="el-GR" dirty="0"/>
                  <a:t>Δ</a:t>
                </a:r>
                <a:r>
                  <a:rPr lang="en-US" dirty="0" err="1"/>
                  <a:t>AICc</a:t>
                </a:r>
                <a:r>
                  <a:rPr lang="en-US" dirty="0"/>
                  <a:t>(compared to null model)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A949A3-00FF-44F8-BAE5-79DEA4264205}"/>
                  </a:ext>
                </a:extLst>
              </p:cNvPr>
              <p:cNvSpPr txBox="1"/>
              <p:nvPr/>
            </p:nvSpPr>
            <p:spPr>
              <a:xfrm>
                <a:off x="3951215" y="152541"/>
                <a:ext cx="1571002" cy="2832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700"/>
                  </a:lnSpc>
                </a:pPr>
                <a:r>
                  <a:rPr lang="en-US" sz="1000" dirty="0"/>
                  <a:t>0% of models fall within the 95% confidence set</a:t>
                </a:r>
              </a:p>
            </p:txBody>
          </p:sp>
        </p:grp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1102BE7-4884-4A2B-BE7E-D5C6FEC5F0D0}"/>
                </a:ext>
              </a:extLst>
            </p:cNvPr>
            <p:cNvCxnSpPr/>
            <p:nvPr/>
          </p:nvCxnSpPr>
          <p:spPr>
            <a:xfrm>
              <a:off x="10323527" y="5257800"/>
              <a:ext cx="0" cy="81085"/>
            </a:xfrm>
            <a:prstGeom prst="line">
              <a:avLst/>
            </a:prstGeom>
            <a:ln w="158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9570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304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Herrmann, Valentine</dc:creator>
  <cp:lastModifiedBy>Herrmann, Valentine</cp:lastModifiedBy>
  <cp:revision>4</cp:revision>
  <dcterms:created xsi:type="dcterms:W3CDTF">2021-08-31T15:57:53Z</dcterms:created>
  <dcterms:modified xsi:type="dcterms:W3CDTF">2021-08-31T16:16:57Z</dcterms:modified>
</cp:coreProperties>
</file>

<file path=docProps/thumbnail.jpeg>
</file>